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56" r:id="rId3"/>
    <p:sldId id="257" r:id="rId4"/>
    <p:sldId id="258" r:id="rId5"/>
  </p:sldIdLst>
  <p:sldSz cx="9144000" cy="6858000" type="screen4x3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者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E3536"/>
    <a:srgbClr val="12846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commentAuthors" Target="commentAuthors.xml"/><Relationship Id="rId1" Type="http://schemas.openxmlformats.org/officeDocument/2006/relationships/slideMaster" Target="slideMasters/slideMaster1.xml"/></Relationships>
</file>

<file path=ppt/media/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584" y="1279287"/>
            <a:ext cx="6140577" cy="34540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0375" y="4925254"/>
            <a:ext cx="5682996" cy="402975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628650" y="365125"/>
            <a:ext cx="7886700" cy="58118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800"/>
            </a:lvl1pPr>
            <a:lvl2pPr marL="457200" indent="0">
              <a:buNone/>
              <a:defRPr sz="2400"/>
            </a:lvl2pPr>
            <a:lvl3pPr marL="914400" indent="0">
              <a:buNone/>
              <a:defRPr sz="20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  <a:lvl6pPr marL="2286000" indent="0">
              <a:buNone/>
              <a:defRPr sz="1800"/>
            </a:lvl6pPr>
            <a:lvl7pPr marL="2743200" indent="0">
              <a:buNone/>
              <a:defRPr sz="1800"/>
            </a:lvl7pPr>
            <a:lvl8pPr marL="3200400" indent="0">
              <a:buNone/>
              <a:defRPr sz="1800"/>
            </a:lvl8pPr>
            <a:lvl9pPr marL="3657600" indent="0">
              <a:buNone/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800"/>
            </a:lvl1pPr>
            <a:lvl2pPr marL="457200" indent="0">
              <a:buNone/>
              <a:defRPr sz="2400"/>
            </a:lvl2pPr>
            <a:lvl3pPr marL="914400" indent="0">
              <a:buNone/>
              <a:defRPr sz="2000"/>
            </a:lvl3pPr>
            <a:lvl4pPr marL="1371600" indent="0">
              <a:buNone/>
              <a:defRPr sz="1800"/>
            </a:lvl4pPr>
            <a:lvl5pPr marL="1828800" indent="0">
              <a:buNone/>
              <a:defRPr sz="1800"/>
            </a:lvl5pPr>
            <a:lvl6pPr marL="2286000" indent="0">
              <a:buNone/>
              <a:defRPr sz="1800"/>
            </a:lvl6pPr>
            <a:lvl7pPr marL="2743200" indent="0">
              <a:buNone/>
              <a:defRPr sz="1800"/>
            </a:lvl7pPr>
            <a:lvl8pPr marL="3200400" indent="0">
              <a:buNone/>
              <a:defRPr sz="1800"/>
            </a:lvl8pPr>
            <a:lvl9pPr marL="3657600" indent="0">
              <a:buNone/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70402020209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70402020209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7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7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7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7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7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7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7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image" Target="../media/image2.png"/><Relationship Id="rId1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3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image" Target="../media/image4.png"/><Relationship Id="rId1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4" name="标题 3"/>
          <p:cNvSpPr>
            <a:spLocks noGrp="1"/>
          </p:cNvSpPr>
          <p:nvPr>
            <p:ph type="ctrTitle"/>
          </p:nvPr>
        </p:nvSpPr>
        <p:spPr>
          <a:xfrm>
            <a:off x="-1905" y="1025843"/>
            <a:ext cx="9144000" cy="2387600"/>
          </a:xfrm>
        </p:spPr>
        <p:txBody>
          <a:bodyPr>
            <a:noAutofit/>
          </a:bodyPr>
          <a:p>
            <a:r>
              <a:rPr lang="zh-CN" altLang="en-US" b="1">
                <a:solidFill>
                  <a:schemeClr val="bg1"/>
                </a:solidFill>
                <a:latin typeface="思源宋体 CN" panose="02020300000000000000" charset="-122"/>
                <a:ea typeface="思源宋体 CN" panose="02020300000000000000" charset="-122"/>
                <a:cs typeface="思源宋体 CN" panose="02020300000000000000" charset="-122"/>
              </a:rPr>
              <a:t>主标题</a:t>
            </a:r>
            <a:endParaRPr lang="zh-CN" altLang="en-US" b="1">
              <a:solidFill>
                <a:schemeClr val="bg1"/>
              </a:solidFill>
              <a:latin typeface="思源宋体 CN" panose="02020300000000000000" charset="-122"/>
              <a:ea typeface="思源宋体 CN" panose="02020300000000000000" charset="-122"/>
              <a:cs typeface="思源宋体 CN" panose="02020300000000000000" charset="-122"/>
            </a:endParaRPr>
          </a:p>
        </p:txBody>
      </p:sp>
      <p:sp>
        <p:nvSpPr>
          <p:cNvPr id="5" name="副标题 4"/>
          <p:cNvSpPr>
            <a:spLocks noGrp="1"/>
          </p:cNvSpPr>
          <p:nvPr>
            <p:ph type="subTitle" idx="1"/>
          </p:nvPr>
        </p:nvSpPr>
        <p:spPr>
          <a:xfrm>
            <a:off x="25400" y="4267835"/>
            <a:ext cx="9144000" cy="547370"/>
          </a:xfrm>
        </p:spPr>
        <p:txBody>
          <a:bodyPr/>
          <a:p>
            <a:r>
              <a:rPr lang="zh-CN" altLang="en-US" sz="1800">
                <a:solidFill>
                  <a:schemeClr val="bg1"/>
                </a:solidFill>
                <a:latin typeface="思源宋体 CN" panose="02020300000000000000" charset="-122"/>
                <a:ea typeface="思源宋体 CN" panose="02020300000000000000" charset="-122"/>
              </a:rPr>
              <a:t>湖南·长沙   2019年6月5日</a:t>
            </a:r>
            <a:endParaRPr lang="zh-CN" altLang="en-US" sz="1800">
              <a:solidFill>
                <a:schemeClr val="bg1"/>
              </a:solidFill>
              <a:latin typeface="思源宋体 CN" panose="02020300000000000000" charset="-122"/>
              <a:ea typeface="思源宋体 CN" panose="02020300000000000000" charset="-122"/>
            </a:endParaRPr>
          </a:p>
        </p:txBody>
      </p:sp>
      <p:sp>
        <p:nvSpPr>
          <p:cNvPr id="8" name="副标题 2"/>
          <p:cNvSpPr>
            <a:spLocks noGrp="1"/>
          </p:cNvSpPr>
          <p:nvPr/>
        </p:nvSpPr>
        <p:spPr>
          <a:xfrm>
            <a:off x="-8890" y="3625215"/>
            <a:ext cx="9144000" cy="54737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70402020209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70402020209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70402020209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70402020209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70402020209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70402020209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70402020209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70402020209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70402020209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b="1">
                <a:solidFill>
                  <a:schemeClr val="bg1"/>
                </a:solidFill>
                <a:latin typeface="思源宋体 CN" panose="02020300000000000000" charset="-122"/>
                <a:ea typeface="思源宋体 CN" panose="02020300000000000000" charset="-122"/>
              </a:rPr>
              <a:t>副标题</a:t>
            </a:r>
            <a:endParaRPr lang="zh-CN" altLang="en-US" b="1">
              <a:solidFill>
                <a:schemeClr val="bg1"/>
              </a:solidFill>
              <a:latin typeface="思源宋体 CN" panose="02020300000000000000" charset="-122"/>
              <a:ea typeface="思源宋体 CN" panose="02020300000000000000" charset="-122"/>
            </a:endParaRPr>
          </a:p>
        </p:txBody>
      </p:sp>
      <p:cxnSp>
        <p:nvCxnSpPr>
          <p:cNvPr id="9" name="直接连接符 8"/>
          <p:cNvCxnSpPr/>
          <p:nvPr/>
        </p:nvCxnSpPr>
        <p:spPr>
          <a:xfrm>
            <a:off x="729615" y="4150995"/>
            <a:ext cx="7681595" cy="0"/>
          </a:xfrm>
          <a:prstGeom prst="line">
            <a:avLst/>
          </a:prstGeom>
          <a:ln w="3175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6" name="图片 5" descr="logo-w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12870" y="5034915"/>
            <a:ext cx="1311910" cy="1325880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/>
      <p:pic>
        <p:nvPicPr>
          <p:cNvPr id="2" name="图片 1" descr="屏幕快照 2019-10-15 下午4.31.48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50165" y="108585"/>
            <a:ext cx="3048635" cy="763905"/>
          </a:xfrm>
          <a:prstGeom prst="rect">
            <a:avLst/>
          </a:prstGeom>
        </p:spPr>
      </p:pic>
      <p:cxnSp>
        <p:nvCxnSpPr>
          <p:cNvPr id="3" name="直接连接符 2"/>
          <p:cNvCxnSpPr/>
          <p:nvPr/>
        </p:nvCxnSpPr>
        <p:spPr>
          <a:xfrm>
            <a:off x="427355" y="838835"/>
            <a:ext cx="8380730" cy="0"/>
          </a:xfrm>
          <a:prstGeom prst="line">
            <a:avLst/>
          </a:prstGeom>
          <a:ln>
            <a:solidFill>
              <a:srgbClr val="12846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pic>
        <p:nvPicPr>
          <p:cNvPr id="5" name="图片 4" descr="logo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6250" y="251460"/>
            <a:ext cx="1485265" cy="1584325"/>
          </a:xfrm>
          <a:prstGeom prst="rect">
            <a:avLst/>
          </a:prstGeom>
        </p:spPr>
      </p:pic>
      <p:sp>
        <p:nvSpPr>
          <p:cNvPr id="4" name="标题 3"/>
          <p:cNvSpPr>
            <a:spLocks noGrp="1"/>
          </p:cNvSpPr>
          <p:nvPr>
            <p:ph type="ctrTitle"/>
          </p:nvPr>
        </p:nvSpPr>
        <p:spPr>
          <a:xfrm>
            <a:off x="-1905" y="2278063"/>
            <a:ext cx="9144000" cy="2387600"/>
          </a:xfrm>
        </p:spPr>
        <p:txBody>
          <a:bodyPr>
            <a:noAutofit/>
          </a:bodyPr>
          <a:p>
            <a:pPr algn="ctr"/>
            <a:r>
              <a:rPr lang="zh-CN" altLang="en-US" b="1">
                <a:solidFill>
                  <a:schemeClr val="bg1"/>
                </a:solidFill>
                <a:latin typeface="思源宋体 CN" panose="02020300000000000000" charset="-122"/>
                <a:ea typeface="思源宋体 CN" panose="02020300000000000000" charset="-122"/>
                <a:cs typeface="思源宋体 CN" panose="02020300000000000000" charset="-122"/>
              </a:rPr>
              <a:t>谢 谢</a:t>
            </a:r>
            <a:endParaRPr lang="zh-CN" altLang="en-US" b="1">
              <a:solidFill>
                <a:schemeClr val="bg1"/>
              </a:solidFill>
              <a:latin typeface="思源宋体 CN" panose="02020300000000000000" charset="-122"/>
              <a:ea typeface="思源宋体 CN" panose="02020300000000000000" charset="-122"/>
              <a:cs typeface="思源宋体 CN" panose="02020300000000000000" charset="-122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</Words>
  <Application>WPS 文字</Application>
  <PresentationFormat>宽屏</PresentationFormat>
  <Paragraphs>8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15" baseType="lpstr">
      <vt:lpstr>Arial</vt:lpstr>
      <vt:lpstr>方正书宋_GBK</vt:lpstr>
      <vt:lpstr>Wingdings</vt:lpstr>
      <vt:lpstr>思源宋体 CN</vt:lpstr>
      <vt:lpstr>微软雅黑</vt:lpstr>
      <vt:lpstr>宋体</vt:lpstr>
      <vt:lpstr>Arial Unicode MS</vt:lpstr>
      <vt:lpstr>汉仪书宋二KW</vt:lpstr>
      <vt:lpstr>Calibri Light</vt:lpstr>
      <vt:lpstr>Helvetica Neue</vt:lpstr>
      <vt:lpstr>Calibri</vt:lpstr>
      <vt:lpstr>Office 主题</vt:lpstr>
      <vt:lpstr>推进绿色发展 助力乡村振兴</vt:lpstr>
      <vt:lpstr>PowerPoint 演示文稿</vt:lpstr>
      <vt:lpstr>谢 谢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jiayi</dc:creator>
  <cp:lastModifiedBy>jiayi</cp:lastModifiedBy>
  <cp:revision>9</cp:revision>
  <dcterms:created xsi:type="dcterms:W3CDTF">2020-03-13T08:27:05Z</dcterms:created>
  <dcterms:modified xsi:type="dcterms:W3CDTF">2020-03-13T08:27:05Z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2052-2.0.1.3256</vt:lpwstr>
  </property>
</Properties>
</file>

<file path=docProps/thumbnail.jpeg>
</file>