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3536"/>
    <a:srgbClr val="128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-1905" y="1025843"/>
            <a:ext cx="9144000" cy="2387600"/>
          </a:xfrm>
        </p:spPr>
        <p:txBody>
          <a:bodyPr>
            <a:noAutofit/>
          </a:bodyPr>
          <a:p>
            <a:r>
              <a:rPr lang="zh-CN" altLang="en-US" b="1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  <a:cs typeface="思源宋体 CN" panose="02020300000000000000" charset="-122"/>
              </a:rPr>
              <a:t>主标题</a:t>
            </a:r>
            <a:endParaRPr lang="zh-CN" altLang="en-US" b="1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  <a:cs typeface="思源宋体 CN" panose="02020300000000000000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25400" y="4267835"/>
            <a:ext cx="9144000" cy="547370"/>
          </a:xfrm>
        </p:spPr>
        <p:txBody>
          <a:bodyPr/>
          <a:p>
            <a:r>
              <a:rPr lang="zh-CN" altLang="en-US" sz="1800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</a:rPr>
              <a:t>湖南·长沙   2019年6月5日</a:t>
            </a:r>
            <a:endParaRPr lang="zh-CN" altLang="en-US" sz="1800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</a:endParaRPr>
          </a:p>
        </p:txBody>
      </p:sp>
      <p:sp>
        <p:nvSpPr>
          <p:cNvPr id="8" name="副标题 2"/>
          <p:cNvSpPr>
            <a:spLocks noGrp="1"/>
          </p:cNvSpPr>
          <p:nvPr/>
        </p:nvSpPr>
        <p:spPr>
          <a:xfrm>
            <a:off x="-8890" y="3625215"/>
            <a:ext cx="9144000" cy="547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</a:rPr>
              <a:t>副标题</a:t>
            </a:r>
            <a:endParaRPr lang="zh-CN" altLang="en-US" b="1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29615" y="4150995"/>
            <a:ext cx="768159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logo-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870" y="5034915"/>
            <a:ext cx="1311910" cy="13258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3" name="直接连接符 2"/>
          <p:cNvCxnSpPr/>
          <p:nvPr/>
        </p:nvCxnSpPr>
        <p:spPr>
          <a:xfrm>
            <a:off x="427355" y="838835"/>
            <a:ext cx="8380730" cy="0"/>
          </a:xfrm>
          <a:prstGeom prst="line">
            <a:avLst/>
          </a:prstGeom>
          <a:ln>
            <a:solidFill>
              <a:srgbClr val="BE35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095" y="53975"/>
            <a:ext cx="3324225" cy="8020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251460"/>
            <a:ext cx="1485265" cy="158432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-1905" y="2278063"/>
            <a:ext cx="9144000" cy="2387600"/>
          </a:xfrm>
        </p:spPr>
        <p:txBody>
          <a:bodyPr>
            <a:no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思源宋体 CN" panose="02020300000000000000" charset="-122"/>
                <a:ea typeface="思源宋体 CN" panose="02020300000000000000" charset="-122"/>
                <a:cs typeface="思源宋体 CN" panose="02020300000000000000" charset="-122"/>
              </a:rPr>
              <a:t>谢 谢</a:t>
            </a:r>
            <a:endParaRPr lang="zh-CN" altLang="en-US" b="1">
              <a:solidFill>
                <a:schemeClr val="bg1"/>
              </a:solidFill>
              <a:latin typeface="思源宋体 CN" panose="02020300000000000000" charset="-122"/>
              <a:ea typeface="思源宋体 CN" panose="02020300000000000000" charset="-122"/>
              <a:cs typeface="思源宋体 CN" panose="02020300000000000000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WPS 文字</Application>
  <PresentationFormat>宽屏</PresentationFormat>
  <Paragraphs>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方正书宋_GBK</vt:lpstr>
      <vt:lpstr>Wingdings</vt:lpstr>
      <vt:lpstr>思源宋体 CN</vt:lpstr>
      <vt:lpstr>微软雅黑</vt:lpstr>
      <vt:lpstr>宋体</vt:lpstr>
      <vt:lpstr>Arial Unicode MS</vt:lpstr>
      <vt:lpstr>汉仪书宋二KW</vt:lpstr>
      <vt:lpstr>Calibri Light</vt:lpstr>
      <vt:lpstr>Helvetica Neue</vt:lpstr>
      <vt:lpstr>Calibri</vt:lpstr>
      <vt:lpstr>Office 主题</vt:lpstr>
      <vt:lpstr>推进绿色发展 助力乡村振兴</vt:lpstr>
      <vt:lpstr>PowerPoint 演示文稿</vt:lpstr>
      <vt:lpstr>谢 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jiayi</dc:creator>
  <cp:lastModifiedBy>jiayi</cp:lastModifiedBy>
  <cp:revision>10</cp:revision>
  <dcterms:created xsi:type="dcterms:W3CDTF">2020-03-13T08:26:40Z</dcterms:created>
  <dcterms:modified xsi:type="dcterms:W3CDTF">2020-03-13T08:26:40Z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2052-2.0.1.3256</vt:lpwstr>
  </property>
</Properties>
</file>