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C232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1pPr>
    <a:lvl2pPr indent="2286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2pPr>
    <a:lvl3pPr indent="4572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3pPr>
    <a:lvl4pPr indent="6858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4pPr>
    <a:lvl5pPr indent="9144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5pPr>
    <a:lvl6pPr indent="11430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6pPr>
    <a:lvl7pPr indent="13716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7pPr>
    <a:lvl8pPr indent="16002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8pPr>
    <a:lvl9pPr indent="18288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/>
          <p:nvPr>
            <p:ph type="title" hasCustomPrompt="1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12" name="正文级别 1…"/>
          <p:cNvSpPr txBox="1"/>
          <p:nvPr>
            <p:ph type="body" sz="quarter" idx="1" hasCustomPrompt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 hasCustomPrompt="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在此键入引文。”"/>
          <p:cNvSpPr txBox="1"/>
          <p:nvPr>
            <p:ph type="body" sz="quarter" idx="22" hasCustomPrompt="1"/>
          </p:nvPr>
        </p:nvSpPr>
        <p:spPr>
          <a:xfrm>
            <a:off x="2387600" y="6013450"/>
            <a:ext cx="19621500" cy="9525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 panose="02000503000000020004"/>
              </a:defRPr>
            </a:lvl1pPr>
          </a:lstStyle>
          <a:p>
            <a:r>
              <a:t>“在此键入引文。”</a:t>
            </a:r>
          </a:p>
        </p:txBody>
      </p:sp>
      <p:sp>
        <p:nvSpPr>
          <p:cNvPr id="9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图像"/>
          <p:cNvSpPr/>
          <p:nvPr>
            <p:ph type="pic" idx="21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10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像"/>
          <p:cNvSpPr/>
          <p:nvPr>
            <p:ph type="pic" idx="21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21" name="标题文本"/>
          <p:cNvSpPr txBox="1"/>
          <p:nvPr>
            <p:ph type="title" hasCustomPrompt="1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22" name="正文级别 1…"/>
          <p:cNvSpPr txBox="1"/>
          <p:nvPr>
            <p:ph type="body" sz="quarter" idx="1" hasCustomPrompt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文本"/>
          <p:cNvSpPr txBox="1"/>
          <p:nvPr>
            <p:ph type="title" hasCustomPrompt="1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3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像"/>
          <p:cNvSpPr/>
          <p:nvPr>
            <p:ph type="pic" idx="21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39" name="标题文本"/>
          <p:cNvSpPr txBox="1"/>
          <p:nvPr>
            <p:ph type="title" hasCustomPrompt="1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标题文本</a:t>
            </a:r>
          </a:p>
        </p:txBody>
      </p:sp>
      <p:sp>
        <p:nvSpPr>
          <p:cNvPr id="40" name="正文级别 1…"/>
          <p:cNvSpPr txBox="1"/>
          <p:nvPr>
            <p:ph type="body" sz="quarter" idx="1" hasCustomPrompt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标题文本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9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标题文本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7" name="正文级别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图像"/>
          <p:cNvSpPr/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66" name="标题文本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7" name="正文级别 1…"/>
          <p:cNvSpPr txBox="1"/>
          <p:nvPr>
            <p:ph type="body" sz="half" idx="1" hasCustomPrompt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正文级别 1…"/>
          <p:cNvSpPr txBox="1"/>
          <p:nvPr>
            <p:ph type="body" idx="1" hasCustomPrompt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6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图像"/>
          <p:cNvSpPr/>
          <p:nvPr>
            <p:ph type="pic" sz="quarter" idx="21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84" name="图像"/>
          <p:cNvSpPr/>
          <p:nvPr>
            <p:ph type="pic" sz="quarter" idx="22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85" name="图像"/>
          <p:cNvSpPr/>
          <p:nvPr>
            <p:ph type="pic" idx="23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86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正文级别 1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 panose="02000503000000020004"/>
                <a:ea typeface="Helvetica Neue Light" panose="02000503000000020004"/>
                <a:cs typeface="Helvetica Neue Light" panose="02000503000000020004"/>
                <a:sym typeface="Helvetica Neue Light" panose="020005030000000200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 panose="02000503000000020004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 panose="02000503000000020004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 panose="02000503000000020004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 panose="02000503000000020004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 panose="02000503000000020004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 panose="02000503000000020004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 panose="02000503000000020004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 panose="02000503000000020004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 panose="02000503000000020004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defRPr sz="5200" b="0" i="0" u="none" strike="noStrike" cap="none" spc="0" baseline="0"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defRPr sz="5200" b="0" i="0" u="none" strike="noStrike" cap="none" spc="0" baseline="0"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defRPr sz="5200" b="0" i="0" u="none" strike="noStrike" cap="none" spc="0" baseline="0"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defRPr sz="5200" b="0" i="0" u="none" strike="noStrike" cap="none" spc="0" baseline="0"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defRPr sz="5200" b="0" i="0" u="none" strike="noStrike" cap="none" spc="0" baseline="0"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defRPr sz="5200" b="0" i="0" u="none" strike="noStrike" cap="none" spc="0" baseline="0"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defRPr sz="5200" b="0" i="0" u="none" strike="noStrike" cap="none" spc="0" baseline="0"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defRPr sz="5200" b="0" i="0" u="none" strike="noStrike" cap="none" spc="0" baseline="0"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defRPr sz="5200" b="0" i="0" u="none" strike="noStrike" cap="none" spc="0" baseline="0"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 panose="02000503000000020004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 panose="02000503000000020004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 panose="02000503000000020004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 panose="02000503000000020004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 panose="02000503000000020004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 panose="02000503000000020004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 panose="02000503000000020004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 panose="02000503000000020004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 panose="020005030000000200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0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图像" descr="图像"/>
          <p:cNvPicPr>
            <a:picLocks noChangeAspect="1"/>
          </p:cNvPicPr>
          <p:nvPr/>
        </p:nvPicPr>
        <p:blipFill>
          <a:blip r:embed="rId1"/>
          <a:srcRect t="9016"/>
          <a:stretch>
            <a:fillRect/>
          </a:stretch>
        </p:blipFill>
        <p:spPr>
          <a:xfrm>
            <a:off x="-40640" y="-73667"/>
            <a:ext cx="24465280" cy="1387475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32370" y="3393758"/>
            <a:ext cx="9144000" cy="2387600"/>
          </a:xfrm>
        </p:spPr>
        <p:txBody>
          <a:bodyPr>
            <a:noAutofit/>
          </a:bodyPr>
          <a:p>
            <a:r>
              <a:rPr lang="zh-CN" altLang="en-US" b="1">
                <a:solidFill>
                  <a:schemeClr val="bg1"/>
                </a:solidFill>
                <a:latin typeface="思源宋体 CN" panose="02020300000000000000" charset="-122"/>
                <a:ea typeface="思源宋体 CN" panose="02020300000000000000" charset="-122"/>
                <a:cs typeface="思源宋体 CN" panose="02020300000000000000" charset="-122"/>
              </a:rPr>
              <a:t>主标题</a:t>
            </a:r>
            <a:endParaRPr lang="zh-CN" altLang="en-US" b="1">
              <a:solidFill>
                <a:schemeClr val="bg1"/>
              </a:solidFill>
              <a:latin typeface="思源宋体 CN" panose="02020300000000000000" charset="-122"/>
              <a:ea typeface="思源宋体 CN" panose="02020300000000000000" charset="-122"/>
              <a:cs typeface="思源宋体 CN" panose="02020300000000000000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559675" y="7712075"/>
            <a:ext cx="9144000" cy="547370"/>
          </a:xfrm>
        </p:spPr>
        <p:txBody>
          <a:bodyPr>
            <a:noAutofit/>
          </a:bodyPr>
          <a:p>
            <a:r>
              <a:rPr lang="zh-CN" altLang="en-US" sz="4000">
                <a:solidFill>
                  <a:schemeClr val="bg1"/>
                </a:solidFill>
                <a:latin typeface="思源宋体 CN" panose="02020300000000000000" charset="-122"/>
                <a:ea typeface="思源宋体 CN" panose="02020300000000000000" charset="-122"/>
              </a:rPr>
              <a:t>湖南·长沙   2019年6月5日</a:t>
            </a:r>
            <a:endParaRPr lang="zh-CN" altLang="en-US" sz="4000">
              <a:solidFill>
                <a:schemeClr val="bg1"/>
              </a:solidFill>
              <a:latin typeface="思源宋体 CN" panose="02020300000000000000" charset="-122"/>
              <a:ea typeface="思源宋体 CN" panose="02020300000000000000" charset="-122"/>
            </a:endParaRPr>
          </a:p>
        </p:txBody>
      </p:sp>
      <p:sp>
        <p:nvSpPr>
          <p:cNvPr id="7" name="副标题 2"/>
          <p:cNvSpPr>
            <a:spLocks noGrp="1"/>
          </p:cNvSpPr>
          <p:nvPr/>
        </p:nvSpPr>
        <p:spPr>
          <a:xfrm>
            <a:off x="7525385" y="6208395"/>
            <a:ext cx="9144000" cy="10801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70402020209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9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9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800" b="1">
                <a:solidFill>
                  <a:schemeClr val="bg1"/>
                </a:solidFill>
                <a:latin typeface="思源宋体 CN" panose="02020300000000000000" charset="-122"/>
                <a:ea typeface="思源宋体 CN" panose="02020300000000000000" charset="-122"/>
              </a:rPr>
              <a:t>副标题</a:t>
            </a:r>
            <a:endParaRPr lang="zh-CN" altLang="en-US" sz="4800" b="1">
              <a:solidFill>
                <a:schemeClr val="bg1"/>
              </a:solidFill>
              <a:latin typeface="思源宋体 CN" panose="02020300000000000000" charset="-122"/>
              <a:ea typeface="思源宋体 CN" panose="02020300000000000000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814195" y="7595235"/>
            <a:ext cx="20817205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 descr="logo-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085" y="9521190"/>
            <a:ext cx="3305810" cy="334137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9216"/>
          <p:cNvSpPr txBox="1"/>
          <p:nvPr/>
        </p:nvSpPr>
        <p:spPr>
          <a:xfrm>
            <a:off x="508000" y="2171700"/>
            <a:ext cx="5676900" cy="508000"/>
          </a:xfrm>
          <a:prstGeom prst="rect">
            <a:avLst/>
          </a:prstGeom>
          <a:noFill/>
          <a:ln w="12700">
            <a:noFill/>
          </a:ln>
        </p:spPr>
        <p:txBody>
          <a:bodyPr wrap="square" lIns="50800" tIns="50800" rIns="50800" bIns="50800" anchor="b">
            <a:spAutoFit/>
          </a:bodyPr>
          <a:p>
            <a:pPr indent="0" hangingPunct="0">
              <a:lnSpc>
                <a:spcPct val="110000"/>
              </a:lnSpc>
            </a:pPr>
            <a:r>
              <a:rPr lang="en-US" altLang="zh-CN" i="1">
                <a:latin typeface="Palatino" charset="0"/>
              </a:rPr>
              <a:t>Lorem Ipsum Dolor</a:t>
            </a:r>
            <a:endParaRPr lang="en-US" altLang="zh-CN" i="1">
              <a:latin typeface="Palatino" charset="0"/>
            </a:endParaRPr>
          </a:p>
        </p:txBody>
      </p:sp>
      <p:sp>
        <p:nvSpPr>
          <p:cNvPr id="7" name="标题 9218"/>
          <p:cNvSpPr/>
          <p:nvPr>
            <p:ph type="title"/>
          </p:nvPr>
        </p:nvSpPr>
        <p:spPr>
          <a:xfrm>
            <a:off x="1689100" y="3082290"/>
            <a:ext cx="11392535" cy="2286000"/>
          </a:xfrm>
        </p:spPr>
        <p:txBody>
          <a:bodyPr vert="horz" wrap="square" lIns="50800" tIns="50800" rIns="50800" bIns="50800" anchor="ctr"/>
          <a:p>
            <a:pPr algn="l"/>
            <a:r>
              <a:rPr lang="zh-CN" altLang="zh-CN">
                <a:solidFill>
                  <a:srgbClr val="92D050"/>
                </a:solidFill>
                <a:latin typeface="思源宋体 CN" panose="02020300000000000000" charset="-122"/>
                <a:ea typeface="思源宋体 CN" panose="02020300000000000000" charset="-122"/>
              </a:rPr>
              <a:t>标题</a:t>
            </a:r>
            <a:endParaRPr lang="zh-CN" altLang="zh-CN">
              <a:solidFill>
                <a:srgbClr val="92D050"/>
              </a:solidFill>
              <a:latin typeface="思源宋体 CN" panose="02020300000000000000" charset="-122"/>
              <a:ea typeface="思源宋体 CN" panose="02020300000000000000" charset="-122"/>
            </a:endParaRPr>
          </a:p>
        </p:txBody>
      </p:sp>
      <p:pic>
        <p:nvPicPr>
          <p:cNvPr id="9" name="图片 921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500985" y="1370330"/>
            <a:ext cx="7616825" cy="1128649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0" name="直接连接符 9"/>
          <p:cNvCxnSpPr/>
          <p:nvPr/>
        </p:nvCxnSpPr>
        <p:spPr>
          <a:xfrm>
            <a:off x="1678305" y="2929890"/>
            <a:ext cx="13288010" cy="0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</p:cxnSp>
      <p:cxnSp>
        <p:nvCxnSpPr>
          <p:cNvPr id="11" name="直接连接符 10"/>
          <p:cNvCxnSpPr/>
          <p:nvPr/>
        </p:nvCxnSpPr>
        <p:spPr>
          <a:xfrm>
            <a:off x="1678305" y="5353050"/>
            <a:ext cx="13254990" cy="0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</p:cxnSp>
      <p:sp>
        <p:nvSpPr>
          <p:cNvPr id="22" name="文本框 21"/>
          <p:cNvSpPr txBox="1"/>
          <p:nvPr/>
        </p:nvSpPr>
        <p:spPr>
          <a:xfrm>
            <a:off x="1743710" y="5881053"/>
            <a:ext cx="12896850" cy="65646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 upright="0">
            <a:spAutoFit/>
          </a:bodyPr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图片 6144" descr="pasted-image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5260" y="-142240"/>
            <a:ext cx="24748490" cy="13959205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10242" name="图片 6148" descr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3305" y="8648065"/>
            <a:ext cx="3856355" cy="3938270"/>
          </a:xfrm>
          <a:prstGeom prst="rect">
            <a:avLst/>
          </a:prstGeom>
          <a:noFill/>
          <a:ln w="12700">
            <a:noFill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图像" descr="图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5955" y="434975"/>
            <a:ext cx="4808220" cy="15494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3" name="直接连接符 2"/>
          <p:cNvCxnSpPr/>
          <p:nvPr/>
        </p:nvCxnSpPr>
        <p:spPr>
          <a:xfrm>
            <a:off x="714375" y="1699895"/>
            <a:ext cx="22815550" cy="0"/>
          </a:xfrm>
          <a:prstGeom prst="line">
            <a:avLst/>
          </a:prstGeom>
          <a:ln>
            <a:solidFill>
              <a:srgbClr val="1284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图像" descr="图像"/>
          <p:cNvPicPr>
            <a:picLocks noChangeAspect="1"/>
          </p:cNvPicPr>
          <p:nvPr/>
        </p:nvPicPr>
        <p:blipFill>
          <a:blip r:embed="rId1"/>
          <a:srcRect t="9250"/>
          <a:stretch>
            <a:fillRect/>
          </a:stretch>
        </p:blipFill>
        <p:spPr>
          <a:xfrm>
            <a:off x="-40640" y="-37893"/>
            <a:ext cx="24465280" cy="1383898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8063865" y="5599748"/>
            <a:ext cx="9144000" cy="2387600"/>
          </a:xfrm>
        </p:spPr>
        <p:txBody>
          <a:bodyPr>
            <a:noAutofit/>
          </a:bodyPr>
          <a:p>
            <a:pPr algn="ctr"/>
            <a:r>
              <a:rPr lang="zh-CN" altLang="en-US" b="1">
                <a:solidFill>
                  <a:schemeClr val="bg1"/>
                </a:solidFill>
                <a:latin typeface="思源宋体 CN" panose="02020300000000000000" charset="-122"/>
                <a:ea typeface="思源宋体 CN" panose="02020300000000000000" charset="-122"/>
                <a:cs typeface="思源宋体 CN" panose="02020300000000000000" charset="-122"/>
              </a:rPr>
              <a:t>谢 谢</a:t>
            </a:r>
            <a:endParaRPr lang="zh-CN" altLang="en-US" b="1">
              <a:solidFill>
                <a:schemeClr val="bg1"/>
              </a:solidFill>
              <a:latin typeface="思源宋体 CN" panose="02020300000000000000" charset="-122"/>
              <a:ea typeface="思源宋体 CN" panose="02020300000000000000" charset="-122"/>
              <a:cs typeface="思源宋体 CN" panose="02020300000000000000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555" y="753745"/>
            <a:ext cx="2489200" cy="265493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图像" descr="图像"/>
          <p:cNvPicPr>
            <a:picLocks noChangeAspect="1"/>
          </p:cNvPicPr>
          <p:nvPr/>
        </p:nvPicPr>
        <p:blipFill>
          <a:blip r:embed="rId1"/>
          <a:srcRect t="9705"/>
          <a:stretch>
            <a:fillRect/>
          </a:stretch>
        </p:blipFill>
        <p:spPr>
          <a:xfrm>
            <a:off x="-23720" y="-31565"/>
            <a:ext cx="24482352" cy="1377912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32370" y="3393758"/>
            <a:ext cx="9144000" cy="2387600"/>
          </a:xfrm>
        </p:spPr>
        <p:txBody>
          <a:bodyPr>
            <a:noAutofit/>
          </a:bodyPr>
          <a:p>
            <a:r>
              <a:rPr lang="zh-CN" altLang="en-US" b="1">
                <a:solidFill>
                  <a:schemeClr val="bg1"/>
                </a:solidFill>
                <a:latin typeface="思源宋体 CN" panose="02020300000000000000" charset="-122"/>
                <a:ea typeface="思源宋体 CN" panose="02020300000000000000" charset="-122"/>
                <a:cs typeface="思源宋体 CN" panose="02020300000000000000" charset="-122"/>
              </a:rPr>
              <a:t>主标题</a:t>
            </a:r>
            <a:endParaRPr lang="zh-CN" altLang="en-US" b="1">
              <a:solidFill>
                <a:schemeClr val="bg1"/>
              </a:solidFill>
              <a:latin typeface="思源宋体 CN" panose="02020300000000000000" charset="-122"/>
              <a:ea typeface="思源宋体 CN" panose="02020300000000000000" charset="-122"/>
              <a:cs typeface="思源宋体 CN" panose="02020300000000000000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559675" y="7999095"/>
            <a:ext cx="9144000" cy="547370"/>
          </a:xfrm>
        </p:spPr>
        <p:txBody>
          <a:bodyPr>
            <a:noAutofit/>
          </a:bodyPr>
          <a:p>
            <a:pPr marL="0" indent="0" algn="ctr">
              <a:buNone/>
            </a:pPr>
            <a:r>
              <a:rPr lang="zh-CN" altLang="en-US" sz="4000">
                <a:solidFill>
                  <a:schemeClr val="bg1"/>
                </a:solidFill>
                <a:latin typeface="思源宋体 CN" panose="02020300000000000000" charset="-122"/>
                <a:ea typeface="思源宋体 CN" panose="02020300000000000000" charset="-122"/>
              </a:rPr>
              <a:t>湖南·长沙   2019年6月5日</a:t>
            </a:r>
            <a:endParaRPr lang="zh-CN" altLang="en-US" sz="4000">
              <a:solidFill>
                <a:schemeClr val="bg1"/>
              </a:solidFill>
              <a:latin typeface="思源宋体 CN" panose="02020300000000000000" charset="-122"/>
              <a:ea typeface="思源宋体 CN" panose="02020300000000000000" charset="-122"/>
            </a:endParaRPr>
          </a:p>
        </p:txBody>
      </p:sp>
      <p:sp>
        <p:nvSpPr>
          <p:cNvPr id="7" name="副标题 2"/>
          <p:cNvSpPr>
            <a:spLocks noGrp="1"/>
          </p:cNvSpPr>
          <p:nvPr/>
        </p:nvSpPr>
        <p:spPr>
          <a:xfrm>
            <a:off x="7525385" y="6208395"/>
            <a:ext cx="9144000" cy="10801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70402020209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9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9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800" b="1">
                <a:solidFill>
                  <a:schemeClr val="bg1"/>
                </a:solidFill>
                <a:latin typeface="思源宋体 CN" panose="02020300000000000000" charset="-122"/>
                <a:ea typeface="思源宋体 CN" panose="02020300000000000000" charset="-122"/>
              </a:rPr>
              <a:t>副标题</a:t>
            </a:r>
            <a:endParaRPr lang="zh-CN" altLang="en-US" sz="4800" b="1">
              <a:solidFill>
                <a:schemeClr val="bg1"/>
              </a:solidFill>
              <a:latin typeface="思源宋体 CN" panose="02020300000000000000" charset="-122"/>
              <a:ea typeface="思源宋体 CN" panose="02020300000000000000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814195" y="7595235"/>
            <a:ext cx="20817205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 descr="logo-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085" y="9521190"/>
            <a:ext cx="3305810" cy="334137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714375" y="1699895"/>
            <a:ext cx="22815550" cy="0"/>
          </a:xfrm>
          <a:prstGeom prst="line">
            <a:avLst/>
          </a:prstGeom>
          <a:ln>
            <a:solidFill>
              <a:srgbClr val="C232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像" descr="图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8340" y="439420"/>
            <a:ext cx="4739005" cy="152781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图像" descr="图像"/>
          <p:cNvPicPr>
            <a:picLocks noChangeAspect="1"/>
          </p:cNvPicPr>
          <p:nvPr/>
        </p:nvPicPr>
        <p:blipFill>
          <a:blip r:embed="rId1"/>
          <a:srcRect t="9129"/>
          <a:stretch>
            <a:fillRect/>
          </a:stretch>
        </p:blipFill>
        <p:spPr>
          <a:xfrm>
            <a:off x="-48895" y="-41033"/>
            <a:ext cx="24481790" cy="138668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8063865" y="5599748"/>
            <a:ext cx="9144000" cy="2387600"/>
          </a:xfrm>
        </p:spPr>
        <p:txBody>
          <a:bodyPr>
            <a:noAutofit/>
          </a:bodyPr>
          <a:p>
            <a:pPr algn="ctr"/>
            <a:r>
              <a:rPr lang="zh-CN" altLang="en-US" b="1">
                <a:solidFill>
                  <a:schemeClr val="bg1"/>
                </a:solidFill>
                <a:latin typeface="思源宋体 CN" panose="02020300000000000000" charset="-122"/>
                <a:ea typeface="思源宋体 CN" panose="02020300000000000000" charset="-122"/>
                <a:cs typeface="思源宋体 CN" panose="02020300000000000000" charset="-122"/>
              </a:rPr>
              <a:t>谢 谢</a:t>
            </a:r>
            <a:endParaRPr lang="zh-CN" altLang="en-US" b="1">
              <a:solidFill>
                <a:schemeClr val="bg1"/>
              </a:solidFill>
              <a:latin typeface="思源宋体 CN" panose="02020300000000000000" charset="-122"/>
              <a:ea typeface="思源宋体 CN" panose="02020300000000000000" charset="-122"/>
              <a:cs typeface="思源宋体 CN" panose="02020300000000000000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555" y="753745"/>
            <a:ext cx="2489200" cy="265493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图片 6144" descr="pasted-image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160" y="-142240"/>
            <a:ext cx="24583390" cy="1386586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6147" name="文本框 6145"/>
          <p:cNvSpPr txBox="1"/>
          <p:nvPr/>
        </p:nvSpPr>
        <p:spPr>
          <a:xfrm>
            <a:off x="1584325" y="9654223"/>
            <a:ext cx="7200900" cy="710565"/>
          </a:xfrm>
          <a:prstGeom prst="rect">
            <a:avLst/>
          </a:prstGeom>
          <a:noFill/>
          <a:ln w="12700">
            <a:noFill/>
          </a:ln>
        </p:spPr>
        <p:txBody>
          <a:bodyPr wrap="square" lIns="50800" tIns="50800" rIns="50800" bIns="50800" anchor="ctr">
            <a:spAutoFit/>
          </a:bodyPr>
          <a:p>
            <a:pPr indent="0" algn="l" hangingPunct="0">
              <a:lnSpc>
                <a:spcPct val="110000"/>
              </a:lnSpc>
            </a:pPr>
            <a:r>
              <a:rPr lang="en-US" altLang="zh-CN" sz="3600" i="1">
                <a:solidFill>
                  <a:srgbClr val="FFFFFF"/>
                </a:solidFill>
                <a:latin typeface="Palatino" charset="0"/>
              </a:rPr>
              <a:t>Lorem Ipsum Dolor</a:t>
            </a:r>
            <a:endParaRPr lang="en-US" altLang="zh-CN" sz="3600" i="1">
              <a:solidFill>
                <a:srgbClr val="FFFFFF"/>
              </a:solidFill>
              <a:latin typeface="Palatino" charset="0"/>
            </a:endParaRPr>
          </a:p>
        </p:txBody>
      </p:sp>
      <p:pic>
        <p:nvPicPr>
          <p:cNvPr id="6148" name="图片 61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060" y="580390"/>
            <a:ext cx="21636990" cy="90754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9" name="标题 6147"/>
          <p:cNvSpPr/>
          <p:nvPr>
            <p:ph type="title"/>
          </p:nvPr>
        </p:nvSpPr>
        <p:spPr>
          <a:xfrm>
            <a:off x="1584325" y="10483215"/>
            <a:ext cx="17967960" cy="2413000"/>
          </a:xfrm>
          <a:ln>
            <a:solidFill>
              <a:srgbClr val="7AC643"/>
            </a:solidFill>
            <a:miter lim="400000"/>
          </a:ln>
        </p:spPr>
        <p:txBody>
          <a:bodyPr vert="horz" wrap="square" lIns="50800" tIns="50800" rIns="50800" bIns="50800" anchor="ctr"/>
          <a:p>
            <a:pPr algn="l"/>
            <a:r>
              <a:rPr lang="zh-CN" altLang="zh-CN">
                <a:solidFill>
                  <a:srgbClr val="92D050"/>
                </a:solidFill>
              </a:rPr>
              <a:t>标题</a:t>
            </a:r>
            <a:endParaRPr lang="zh-CN" altLang="zh-CN">
              <a:solidFill>
                <a:srgbClr val="92D050"/>
              </a:solidFill>
            </a:endParaRPr>
          </a:p>
        </p:txBody>
      </p:sp>
      <p:pic>
        <p:nvPicPr>
          <p:cNvPr id="6150" name="图片 6148" descr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0965" y="10261600"/>
            <a:ext cx="2592070" cy="2647315"/>
          </a:xfrm>
          <a:prstGeom prst="rect">
            <a:avLst/>
          </a:prstGeom>
          <a:noFill/>
          <a:ln w="12700">
            <a:noFill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图片 6144" descr="pasted-image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4930" y="-142240"/>
            <a:ext cx="24648160" cy="1390269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7170" name="标题 7169"/>
          <p:cNvSpPr/>
          <p:nvPr>
            <p:ph type="ctrTitle"/>
          </p:nvPr>
        </p:nvSpPr>
        <p:spPr>
          <a:xfrm>
            <a:off x="1871345" y="6005830"/>
            <a:ext cx="12723495" cy="2413000"/>
          </a:xfrm>
          <a:ln>
            <a:solidFill>
              <a:srgbClr val="7AC643"/>
            </a:solidFill>
            <a:miter lim="400000"/>
          </a:ln>
        </p:spPr>
        <p:txBody>
          <a:bodyPr vert="horz" wrap="square" lIns="50800" tIns="50800" rIns="50800" bIns="50800" anchor="ctr"/>
          <a:p>
            <a:pPr algn="l" defTabSz="584200">
              <a:buNone/>
            </a:pPr>
            <a:r>
              <a:rPr lang="zh-CN" altLang="en-US" sz="8800" kern="1200" baseline="0">
                <a:solidFill>
                  <a:srgbClr val="7AC643"/>
                </a:solidFill>
                <a:latin typeface="Source Han Serif CN SemiBold" panose="02020300000000000000" charset="-122"/>
                <a:ea typeface="+mj-ea"/>
                <a:cs typeface="+mj-cs"/>
                <a:sym typeface="Source Han Serif CN SemiBold" panose="02020300000000000000" charset="-122"/>
              </a:rPr>
              <a:t>标题 </a:t>
            </a:r>
            <a:endParaRPr lang="zh-CN" altLang="en-US" sz="8800" kern="1200" baseline="0">
              <a:solidFill>
                <a:srgbClr val="7AC643"/>
              </a:solidFill>
              <a:latin typeface="Source Han Serif CN SemiBold" panose="02020300000000000000" charset="-122"/>
              <a:ea typeface="Source Han Serif CN SemiBold" panose="02020300000000000000" charset="-122"/>
              <a:cs typeface="+mj-cs"/>
              <a:sym typeface="Source Han Serif CN SemiBold" panose="02020300000000000000" charset="-122"/>
            </a:endParaRPr>
          </a:p>
        </p:txBody>
      </p:sp>
      <p:sp>
        <p:nvSpPr>
          <p:cNvPr id="7171" name="副标题 7170"/>
          <p:cNvSpPr/>
          <p:nvPr>
            <p:ph type="subTitle" idx="1"/>
          </p:nvPr>
        </p:nvSpPr>
        <p:spPr>
          <a:xfrm>
            <a:off x="14896465" y="6005830"/>
            <a:ext cx="7922260" cy="2413000"/>
          </a:xfrm>
          <a:ln>
            <a:solidFill>
              <a:srgbClr val="7AC643"/>
            </a:solidFill>
            <a:miter lim="400000"/>
          </a:ln>
        </p:spPr>
        <p:txBody>
          <a:bodyPr vert="horz" wrap="square" lIns="50800" tIns="50800" rIns="50800" bIns="50800" anchor="ctr"/>
          <a:p>
            <a:pPr algn="l" defTabSz="584200">
              <a:buSzPct val="60000"/>
              <a:buNone/>
            </a:pPr>
            <a:r>
              <a:rPr lang="zh-CN" altLang="zh-CN" kern="1200" baseline="0">
                <a:solidFill>
                  <a:srgbClr val="92D050"/>
                </a:solidFill>
                <a:latin typeface="+mn-lt"/>
                <a:ea typeface="+mn-ea"/>
                <a:cs typeface="+mn-cs"/>
                <a:sym typeface="Palatino" charset="0"/>
              </a:rPr>
              <a:t>副标题</a:t>
            </a:r>
            <a:endParaRPr lang="zh-CN" altLang="zh-CN" kern="1200" baseline="0">
              <a:solidFill>
                <a:srgbClr val="92D050"/>
              </a:solidFill>
              <a:latin typeface="+mn-lt"/>
              <a:ea typeface="+mn-ea"/>
              <a:cs typeface="+mn-cs"/>
              <a:sym typeface="Palatino" charset="0"/>
            </a:endParaRPr>
          </a:p>
        </p:txBody>
      </p:sp>
      <p:pic>
        <p:nvPicPr>
          <p:cNvPr id="7172" name="图片 7171" descr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570" y="4119245"/>
            <a:ext cx="7051675" cy="1631315"/>
          </a:xfrm>
          <a:prstGeom prst="rect">
            <a:avLst/>
          </a:prstGeom>
          <a:noFill/>
          <a:ln w="12700">
            <a:noFill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图片 8192" descr="pasted-image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5" y="421005"/>
            <a:ext cx="23591520" cy="1120140"/>
          </a:xfrm>
          <a:prstGeom prst="rect">
            <a:avLst/>
          </a:prstGeom>
          <a:noFill/>
          <a:ln w="12700">
            <a:noFill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 panose="02000503000000020004"/>
            <a:ea typeface="Helvetica Neue" panose="02000503000000020004"/>
            <a:cs typeface="Helvetica Neue" panose="02000503000000020004"/>
            <a:sym typeface="Helvetica Neue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 panose="02000503000000020004"/>
            <a:ea typeface="Helvetica Neue" panose="02000503000000020004"/>
            <a:cs typeface="Helvetica Neue" panose="02000503000000020004"/>
            <a:sym typeface="Helvetica Neue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</Words>
  <Application>WPS 文字</Application>
  <PresentationFormat/>
  <Paragraphs>42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7" baseType="lpstr">
      <vt:lpstr>Arial</vt:lpstr>
      <vt:lpstr>方正书宋_GBK</vt:lpstr>
      <vt:lpstr>Wingdings</vt:lpstr>
      <vt:lpstr>Helvetica Neue</vt:lpstr>
      <vt:lpstr>Helvetica Neue Medium</vt:lpstr>
      <vt:lpstr>Helvetica Neue Light</vt:lpstr>
      <vt:lpstr>思源宋体 CN</vt:lpstr>
      <vt:lpstr>微软雅黑</vt:lpstr>
      <vt:lpstr>宋体</vt:lpstr>
      <vt:lpstr>Arial Unicode MS</vt:lpstr>
      <vt:lpstr>Palatino</vt:lpstr>
      <vt:lpstr>Helvetica Neue Medium</vt:lpstr>
      <vt:lpstr>Source Han Serif CN SemiBold</vt:lpstr>
      <vt:lpstr>Bodoni SvtyTwo ITC TT-Book</vt:lpstr>
      <vt:lpstr>苹方-简</vt:lpstr>
      <vt:lpstr>White</vt:lpstr>
      <vt:lpstr>主标题</vt:lpstr>
      <vt:lpstr>PowerPoint 演示文稿</vt:lpstr>
      <vt:lpstr>谢 谢</vt:lpstr>
      <vt:lpstr>主标题</vt:lpstr>
      <vt:lpstr>PowerPoint 演示文稿</vt:lpstr>
      <vt:lpstr>谢 谢</vt:lpstr>
      <vt:lpstr>标题</vt:lpstr>
      <vt:lpstr>标题 </vt:lpstr>
      <vt:lpstr>PowerPoint 演示文稿</vt:lpstr>
      <vt:lpstr>标题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主标题</dc:title>
  <dc:creator/>
  <cp:lastModifiedBy>jiayi</cp:lastModifiedBy>
  <cp:revision>7</cp:revision>
  <dcterms:created xsi:type="dcterms:W3CDTF">2020-09-02T07:54:36Z</dcterms:created>
  <dcterms:modified xsi:type="dcterms:W3CDTF">2020-09-02T07:54:36Z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2052-2.5.0.4070</vt:lpwstr>
  </property>
</Properties>
</file>